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43" r:id="rId3"/>
    <p:sldId id="446" r:id="rId4"/>
    <p:sldId id="619" r:id="rId5"/>
    <p:sldId id="620" r:id="rId6"/>
    <p:sldId id="621" r:id="rId7"/>
    <p:sldId id="622" r:id="rId8"/>
    <p:sldId id="623" r:id="rId9"/>
    <p:sldId id="624" r:id="rId10"/>
    <p:sldId id="625" r:id="rId11"/>
    <p:sldId id="626" r:id="rId12"/>
    <p:sldId id="627" r:id="rId13"/>
    <p:sldId id="628" r:id="rId14"/>
    <p:sldId id="629" r:id="rId15"/>
    <p:sldId id="630" r:id="rId16"/>
    <p:sldId id="631" r:id="rId17"/>
    <p:sldId id="632" r:id="rId18"/>
    <p:sldId id="633" r:id="rId19"/>
    <p:sldId id="634" r:id="rId20"/>
    <p:sldId id="635" r:id="rId21"/>
    <p:sldId id="636" r:id="rId22"/>
    <p:sldId id="637" r:id="rId23"/>
    <p:sldId id="638" r:id="rId24"/>
    <p:sldId id="639" r:id="rId25"/>
    <p:sldId id="640" r:id="rId26"/>
    <p:sldId id="641" r:id="rId27"/>
    <p:sldId id="642" r:id="rId28"/>
    <p:sldId id="643" r:id="rId29"/>
    <p:sldId id="644" r:id="rId30"/>
    <p:sldId id="645" r:id="rId31"/>
    <p:sldId id="646" r:id="rId32"/>
    <p:sldId id="647" r:id="rId33"/>
    <p:sldId id="648" r:id="rId34"/>
    <p:sldId id="649" r:id="rId35"/>
    <p:sldId id="650" r:id="rId36"/>
    <p:sldId id="651" r:id="rId37"/>
    <p:sldId id="652" r:id="rId38"/>
    <p:sldId id="653" r:id="rId39"/>
    <p:sldId id="654" r:id="rId40"/>
    <p:sldId id="655" r:id="rId41"/>
    <p:sldId id="656" r:id="rId42"/>
    <p:sldId id="657" r:id="rId43"/>
  </p:sldIdLst>
  <p:sldSz cx="12192000" cy="6858000"/>
  <p:notesSz cx="6858000" cy="9144000"/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5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gs" Target="tags/tag105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5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6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7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8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9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0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1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2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3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4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5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6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7.xml"/><Relationship Id="rId1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8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9.xml"/><Relationship Id="rId1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0.xml"/><Relationship Id="rId1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1.xml"/><Relationship Id="rId1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2.xml"/><Relationship Id="rId1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4.xml"/><Relationship Id="rId3" Type="http://schemas.openxmlformats.org/officeDocument/2006/relationships/image" Target="../media/image42.png"/><Relationship Id="rId2" Type="http://schemas.openxmlformats.org/officeDocument/2006/relationships/tags" Target="../tags/tag103.xml"/><Relationship Id="rId1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218311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218311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218311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E:\巢馨元\11月\11.30_IP玩具PPT\文创\IP玩具PPT_封面+扉页_04.jpgIP玩具PPT_封面+扉页_0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50" y="635"/>
            <a:ext cx="12178665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218311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28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218311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P玩具PPT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218311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218311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/Users/Admin/Desktop/图片2.jpg图片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50" y="318"/>
            <a:ext cx="12178665" cy="68573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65045" y="2762885"/>
            <a:ext cx="34950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礼赠品、福利品、企宣品、服饰品</a:t>
            </a:r>
            <a:endParaRPr lang="zh-CN" altLang="en-US" sz="1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印刷品、办公品、包装品、衍生品</a:t>
            </a:r>
            <a:endParaRPr lang="zh-CN" altLang="en-US" sz="1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65045" y="3477260"/>
            <a:ext cx="5487670" cy="2322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网　　址：www.wen361.com</a:t>
            </a:r>
            <a:endParaRPr lang="zh-CN" altLang="en-US" sz="1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公　　司：北京金企文创科技有限公司（金企集团旗下企业）</a:t>
            </a:r>
            <a:endParaRPr lang="zh-CN" altLang="en-US" sz="1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北区中心：北京市海淀区黄平路19号龙旗广场E栋16-17层</a:t>
            </a:r>
            <a:endParaRPr lang="zh-CN" altLang="en-US" sz="1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南区中心：长沙市经开区人民东路中部智谷8栋14-17层</a:t>
            </a:r>
            <a:endParaRPr lang="zh-CN" altLang="en-US" sz="1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各地公司：北京|上海|广州|深圳|长沙|南京|苏州|杭州</a:t>
            </a:r>
            <a:r>
              <a:rPr lang="zh-CN" altLang="en-US" sz="14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|</a:t>
            </a:r>
            <a:r>
              <a:rPr lang="zh-CN" alt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厦门</a:t>
            </a:r>
            <a:r>
              <a:rPr lang="zh-CN" altLang="en-US" sz="14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|</a:t>
            </a:r>
            <a:r>
              <a:rPr lang="zh-CN" altLang="en-US" sz="14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合肥|宁波</a:t>
            </a:r>
            <a:endParaRPr lang="zh-CN" altLang="en-US" sz="1400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　　　　　济南|青岛|南宁|海口|西安|成都|重庆|南昌|昆明|贵阳|天津</a:t>
            </a:r>
            <a:endParaRPr lang="zh-CN" altLang="en-US" sz="1400"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　　　　　太原|呼市|哈尔滨|长春|沈阳|大连|武汉|郑州|石家庄</a:t>
            </a:r>
            <a:endParaRPr lang="zh-CN" altLang="en-US" sz="1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endParaRPr lang="zh-CN" altLang="en-US" sz="1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54925" y="2762885"/>
            <a:ext cx="18186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产品经理：金小江</a:t>
            </a:r>
            <a:endParaRPr lang="zh-CN" altLang="en-US" sz="1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40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Tel：4000-611-118</a:t>
            </a:r>
            <a:endParaRPr lang="zh-CN" altLang="en-US" sz="140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30210" y="3916045"/>
            <a:ext cx="1267460" cy="12769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" y="0"/>
            <a:ext cx="1218311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P玩具PPT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799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UNIT_PLACING_PICTURE_USER_VIEWPORT" val="{&quot;height&quot;:2011,&quot;width&quot;:1996}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p="http://schemas.openxmlformats.org/presentationml/2006/main">
  <p:tag name="COMMONDATA" val="eyJoZGlkIjoiODAwOTIwNDJjYzYzNTg1MmI3NjEwMGMyNWRlNDg5YWYifQ=="/>
  <p:tag name="KSO_WPP_MARK_KEY" val="6f3845b9-4a0d-4eb1-9081-d42d39c4ee05"/>
  <p:tag name="commondata" val="eyJoZGlkIjoiOTdhYjJiMzJmOGJhMjQ1ZjRiN2VlN2FmODA5NDYyZDg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WPS 演示</Application>
  <PresentationFormat>宽屏</PresentationFormat>
  <Paragraphs>15</Paragraphs>
  <Slides>41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思源黑体 CN Regular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金文定制</cp:lastModifiedBy>
  <cp:revision>199</cp:revision>
  <dcterms:created xsi:type="dcterms:W3CDTF">2019-06-19T02:08:00Z</dcterms:created>
  <dcterms:modified xsi:type="dcterms:W3CDTF">2024-11-27T02:03:23Z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FA85105178214C64AB5C0BA790E1DA9A</vt:lpwstr>
  </property>
</Properties>
</file>