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933" r:id="rId3"/>
    <p:sldId id="931" r:id="rId4"/>
    <p:sldId id="936" r:id="rId5"/>
    <p:sldId id="937" r:id="rId6"/>
    <p:sldId id="938" r:id="rId7"/>
    <p:sldId id="941" r:id="rId8"/>
    <p:sldId id="939" r:id="rId9"/>
    <p:sldId id="948" r:id="rId10"/>
    <p:sldId id="949" r:id="rId11"/>
    <p:sldId id="942" r:id="rId12"/>
    <p:sldId id="943" r:id="rId13"/>
    <p:sldId id="946" r:id="rId14"/>
    <p:sldId id="953" r:id="rId15"/>
    <p:sldId id="947" r:id="rId16"/>
    <p:sldId id="951" r:id="rId17"/>
    <p:sldId id="952" r:id="rId18"/>
    <p:sldId id="954" r:id="rId19"/>
    <p:sldId id="955" r:id="rId20"/>
    <p:sldId id="906" r:id="rId21"/>
    <p:sldId id="917" r:id="rId22"/>
    <p:sldId id="925" r:id="rId23"/>
    <p:sldId id="957" r:id="rId24"/>
    <p:sldId id="929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38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205"/>
        <p:guide pos="384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90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62.xml"/><Relationship Id="rId17" Type="http://schemas.openxmlformats.org/officeDocument/2006/relationships/tags" Target="../tags/tag61.xml"/><Relationship Id="rId16" Type="http://schemas.openxmlformats.org/officeDocument/2006/relationships/tags" Target="../tags/tag60.xml"/><Relationship Id="rId15" Type="http://schemas.openxmlformats.org/officeDocument/2006/relationships/tags" Target="../tags/tag59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3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3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4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5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6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7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8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9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0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4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2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3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84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7" Type="http://schemas.openxmlformats.org/officeDocument/2006/relationships/tags" Target="../tags/tag89.xml"/><Relationship Id="rId6" Type="http://schemas.openxmlformats.org/officeDocument/2006/relationships/tags" Target="../tags/tag88.xml"/><Relationship Id="rId5" Type="http://schemas.openxmlformats.org/officeDocument/2006/relationships/image" Target="../media/image24.png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5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6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8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9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0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6" name="图片 5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" y="0"/>
            <a:ext cx="1218057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6.jpg餐饮酒店PPT_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7.jpg餐饮酒店PPT_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20.jpg餐饮酒店PPT_20"/>
          <p:cNvPicPr>
            <a:picLocks noChangeAspect="1"/>
          </p:cNvPicPr>
          <p:nvPr/>
        </p:nvPicPr>
        <p:blipFill>
          <a:blip r:embed="rId1"/>
          <a:srcRect l="47" r="47"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5.jpg餐饮酒店PPT_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3.jpg餐饮酒店PPT_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12.jpg餐饮酒店PPT_1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E:\巢馨元\9月\9月创意PPT\文创\餐饮酒店PPT_1.jpg餐饮酒店PPT_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13.jpg餐饮酒店PPT_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10.jpg餐饮酒店PPT_1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2.jpg餐饮酒店PPT_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封面+扉页_04.jpg餐饮酒店PPT_封面+扉页_04"/>
          <p:cNvPicPr>
            <a:picLocks noChangeAspect="1"/>
          </p:cNvPicPr>
          <p:nvPr/>
        </p:nvPicPr>
        <p:blipFill>
          <a:blip r:embed="rId1"/>
          <a:srcRect t="34" b="34"/>
          <a:stretch>
            <a:fillRect/>
          </a:stretch>
        </p:blipFill>
        <p:spPr>
          <a:xfrm>
            <a:off x="-635" y="0"/>
            <a:ext cx="1218501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11.jpg餐饮酒店PPT_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15.jpg餐饮酒店PPT_15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8.jpg餐饮酒店PPT_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882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封面+扉页_05.jpg餐饮酒店PPT_封面+扉页_05"/>
          <p:cNvPicPr>
            <a:picLocks noChangeAspect="1"/>
          </p:cNvPicPr>
          <p:nvPr/>
        </p:nvPicPr>
        <p:blipFill>
          <a:blip r:embed="rId1"/>
          <a:srcRect l="5" r="5"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2265045" y="2598420"/>
            <a:ext cx="7336790" cy="2835910"/>
            <a:chOff x="3567" y="4332"/>
            <a:chExt cx="11554" cy="4466"/>
          </a:xfrm>
        </p:grpSpPr>
        <p:sp>
          <p:nvSpPr>
            <p:cNvPr id="6" name="文本框 5"/>
            <p:cNvSpPr txBox="1"/>
            <p:nvPr>
              <p:custDataLst>
                <p:tags r:id="rId2"/>
              </p:custDataLst>
            </p:nvPr>
          </p:nvSpPr>
          <p:spPr>
            <a:xfrm>
              <a:off x="3567" y="4332"/>
              <a:ext cx="5504" cy="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</a:rPr>
                <a:t>礼赠品、福利品、企宣品、服饰品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</a:rPr>
                <a:t>印刷品、办公品、包装品、衍生品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3"/>
              </p:custDataLst>
            </p:nvPr>
          </p:nvSpPr>
          <p:spPr>
            <a:xfrm>
              <a:off x="12314" y="4332"/>
              <a:ext cx="2807" cy="1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产品经理：金小江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fontAlgn="auto">
                <a:lnSpc>
                  <a:spcPct val="13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Tel：4000-611-118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/>
            <a:stretch>
              <a:fillRect/>
            </a:stretch>
          </p:blipFill>
          <p:spPr>
            <a:xfrm>
              <a:off x="12736" y="6017"/>
              <a:ext cx="2385" cy="2403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>
              <p:custDataLst>
                <p:tags r:id="rId6"/>
              </p:custDataLst>
            </p:nvPr>
          </p:nvSpPr>
          <p:spPr>
            <a:xfrm>
              <a:off x="3567" y="5141"/>
              <a:ext cx="8642" cy="365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网　　址：www.</a:t>
              </a:r>
              <a:r>
                <a:rPr lang="en-US" altLang="zh-CN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wen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361.com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公　　司：北京金企文创科技有限公司（金企集团旗下企业）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北区中心：北京市海淀区黄平路19号龙旗广场E栋16-17层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南区中心：长沙市经开区人民东路中部智谷8栋14-17层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各地公司：北京|上海|广州|深圳|长沙|南京|苏州|杭州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</a:rPr>
                <a:t>厦门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|合肥|宁波</a:t>
              </a:r>
              <a:r>
                <a:rPr lang="en-US" altLang="zh-CN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济南|青岛|南宁|海口|西安|成都|重庆|南昌|昆明|贵阳|天津</a:t>
              </a:r>
              <a:r>
                <a:rPr lang="en-US" altLang="zh-CN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|</a:t>
              </a:r>
              <a:r>
                <a:rPr lang="zh-CN" altLang="en-US" sz="1400">
                  <a:solidFill>
                    <a:schemeClr val="tx1"/>
                  </a:solidFill>
                  <a:latin typeface="思源黑体 Normal" panose="020B0400000000000000" charset="-122"/>
                  <a:ea typeface="思源黑体 Normal" panose="020B0400000000000000" charset="-122"/>
                  <a:cs typeface="思源黑体 Normal" panose="020B0400000000000000" charset="-122"/>
                  <a:sym typeface="+mn-ea"/>
                </a:rPr>
                <a:t>太原|呼市|哈尔滨|长春|沈阳|大连|武汉|郑州|石家庄</a:t>
              </a: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  <a:p>
              <a:pPr algn="just" fontAlgn="auto">
                <a:lnSpc>
                  <a:spcPct val="150000"/>
                </a:lnSpc>
              </a:pPr>
              <a:endParaRPr lang="zh-CN" altLang="en-US" sz="1400">
                <a:solidFill>
                  <a:schemeClr val="tx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endParaRPr>
            </a:p>
          </p:txBody>
        </p:sp>
      </p:grpSp>
    </p:spTree>
    <p:custDataLst>
      <p:tags r:id="rId7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16.jpg餐饮酒店PPT_1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20" y="0"/>
            <a:ext cx="1218501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4.jpg餐饮酒店PPT_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635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9.jpg餐饮酒店PPT_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40" y="0"/>
            <a:ext cx="1218692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18.jpg餐饮酒店PPT_1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-635" y="0"/>
            <a:ext cx="1218501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17.jpg餐饮酒店PPT_1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438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19.jpg餐饮酒店PPT_19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E:\巢馨元\9月\9月创意PPT\文创\餐饮酒店PPT_14.jpg餐饮酒店PPT_1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620" y="0"/>
            <a:ext cx="1217676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COMMONDATA" val="eyJoZGlkIjoiNTA2Yjk4YWRlMjg2MTNjZDllZjEyZDhlMDZlZDM5MjgifQ=="/>
  <p:tag name="KSO_WPP_MARK_KEY" val="6f3845b9-4a0d-4eb1-9081-d42d39c4ee05"/>
  <p:tag name="commondata" val="eyJoZGlkIjoiOTdhYjJiMzJmOGJhMjQ1ZjRiN2VlN2FmODA5NDYyZDgifQ==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255</Words>
  <Application>WPS 演示</Application>
  <PresentationFormat>宽屏</PresentationFormat>
  <Paragraphs>13</Paragraphs>
  <Slides>23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思源黑体 Normal</vt:lpstr>
      <vt:lpstr>黑体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金文定制</cp:lastModifiedBy>
  <cp:revision>230</cp:revision>
  <dcterms:created xsi:type="dcterms:W3CDTF">2019-06-19T02:08:00Z</dcterms:created>
  <dcterms:modified xsi:type="dcterms:W3CDTF">2024-11-27T02:17:02Z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2052-12.1.0.18912</vt:lpwstr>
  </property>
  <property fmtid="{D5CDD505-2E9C-101B-9397-08002B2CF9AE}" pid="3" name="ICV">
    <vt:lpwstr>3A7703D75D4C4B998FBDFB9794150CD6_13</vt:lpwstr>
  </property>
</Properties>
</file>