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933" r:id="rId3"/>
    <p:sldId id="932" r:id="rId4"/>
    <p:sldId id="905" r:id="rId5"/>
    <p:sldId id="906" r:id="rId6"/>
    <p:sldId id="908" r:id="rId7"/>
    <p:sldId id="909" r:id="rId8"/>
    <p:sldId id="910" r:id="rId9"/>
    <p:sldId id="911" r:id="rId10"/>
    <p:sldId id="914" r:id="rId11"/>
    <p:sldId id="936" r:id="rId12"/>
    <p:sldId id="937" r:id="rId13"/>
    <p:sldId id="912" r:id="rId14"/>
    <p:sldId id="913" r:id="rId15"/>
    <p:sldId id="938" r:id="rId16"/>
    <p:sldId id="939" r:id="rId17"/>
    <p:sldId id="916" r:id="rId18"/>
    <p:sldId id="917" r:id="rId19"/>
    <p:sldId id="940" r:id="rId20"/>
    <p:sldId id="926" r:id="rId21"/>
    <p:sldId id="928" r:id="rId22"/>
    <p:sldId id="918" r:id="rId23"/>
    <p:sldId id="930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89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image" Target="../media/image23.pn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" y="0"/>
            <a:ext cx="121805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61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封面+扉页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封面+扉页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65045" y="2598420"/>
            <a:ext cx="7336790" cy="2835910"/>
            <a:chOff x="3567" y="4332"/>
            <a:chExt cx="11554" cy="4466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567" y="4332"/>
              <a:ext cx="5504" cy="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礼赠品、福利品、企宣品、服饰品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印刷品、办公品、包装品、衍生品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12314" y="4332"/>
              <a:ext cx="2807" cy="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产品经理：金小江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Tel：4000-611-118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2736" y="6017"/>
              <a:ext cx="2385" cy="240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3567" y="5141"/>
              <a:ext cx="8642" cy="3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网　　址：www.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wen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361.com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公　　司：北京金企文创科技有限公司（金企集团旗下企业）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北区中心：北京市海淀区黄平路19号龙旗广场E栋16-17层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南区中心：长沙市经开区人民东路中部智谷8栋14-17层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各地公司：北京|上海|广州|深圳|长沙|南京|苏州|杭州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厦门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|合肥|宁波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济南|青岛|南宁|海口|西安|成都|重庆|南昌|昆明|贵阳|天津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太原|呼市|哈尔滨|长春|沈阳|大连|武汉|郑州|石家庄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</p:grp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61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酒业衍生定制PPT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COMMONDATA" val="eyJoZGlkIjoiNTA2Yjk4YWRlMjg2MTNjZDllZjEyZDhlMDZlZDM5MjgifQ=="/>
  <p:tag name="KSO_WPP_MARK_KEY" val="6f3845b9-4a0d-4eb1-9081-d42d39c4ee05"/>
  <p:tag name="commondata" val="eyJoZGlkIjoiOTdhYjJiMzJmOGJhMjQ1ZjRiN2VlN2FmODA5NDYyZDg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WPS 演示</Application>
  <PresentationFormat>宽屏</PresentationFormat>
  <Paragraphs>13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Normal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230</cp:revision>
  <dcterms:created xsi:type="dcterms:W3CDTF">2019-06-19T02:08:00Z</dcterms:created>
  <dcterms:modified xsi:type="dcterms:W3CDTF">2024-11-27T02:26:08Z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3A7703D75D4C4B998FBDFB9794150CD6_13</vt:lpwstr>
  </property>
</Properties>
</file>