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733" r:id="rId3"/>
    <p:sldId id="736" r:id="rId4"/>
    <p:sldId id="708" r:id="rId5"/>
    <p:sldId id="709" r:id="rId6"/>
    <p:sldId id="710" r:id="rId7"/>
    <p:sldId id="711" r:id="rId8"/>
    <p:sldId id="712" r:id="rId9"/>
    <p:sldId id="713" r:id="rId10"/>
    <p:sldId id="714" r:id="rId11"/>
    <p:sldId id="715" r:id="rId12"/>
    <p:sldId id="716" r:id="rId13"/>
    <p:sldId id="717" r:id="rId14"/>
    <p:sldId id="720" r:id="rId15"/>
    <p:sldId id="721" r:id="rId16"/>
    <p:sldId id="740" r:id="rId17"/>
    <p:sldId id="741" r:id="rId18"/>
    <p:sldId id="742" r:id="rId19"/>
    <p:sldId id="729" r:id="rId20"/>
    <p:sldId id="738" r:id="rId21"/>
    <p:sldId id="739" r:id="rId22"/>
    <p:sldId id="722" r:id="rId23"/>
    <p:sldId id="723" r:id="rId24"/>
    <p:sldId id="732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90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image" Target="../media/image24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05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体育赛事PPT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体育赛事PPT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体育赛事PPT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7月\7月创意PPT\文创\体育赛事PPT_11.jpg体育赛事PPT_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体育赛事PPT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体育赛事PPT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体育赛事PPT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体育赛事PPT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7月\7月创意PPT\文创\体育赛事PPT_16.jpg体育赛事PPT_1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985" y="0"/>
            <a:ext cx="121850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体育赛事PPT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7月\7月创意PPT\文创\体育赛事PPT_封面+扉页_04.jpg体育赛事PPT_封面+扉页_0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体育赛事PPT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体育赛事PPT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7月\7月创意PPT\文创\体育赛事PPT_20.jpg体育赛事PPT_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7月\7月创意PPT\文创\体育赛事PPT_封面+扉页_05.jpg体育赛事PPT_封面+扉页_0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65045" y="2598420"/>
            <a:ext cx="7336790" cy="2835910"/>
            <a:chOff x="3567" y="4332"/>
            <a:chExt cx="11554" cy="4466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567" y="4332"/>
              <a:ext cx="5504" cy="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礼赠品、福利品、企宣品、服饰品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印刷品、办公品、包装品、衍生品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12314" y="4332"/>
              <a:ext cx="2807" cy="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产品经理：金小江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Tel：4000-611-118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2736" y="6017"/>
              <a:ext cx="2385" cy="240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3567" y="5141"/>
              <a:ext cx="8642" cy="3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网　　址：www.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wen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361.com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公　　司：北京金企文创科技有限公司（金企集团旗下企业）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北区中心：北京市海淀区黄平路19号龙旗广场E栋16-17层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南区中心：长沙市经开区人民东路中部智谷8栋14-17层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各地公司：北京|上海|广州|深圳|长沙|南京|苏州|杭州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厦门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|合肥|宁波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　　　　　济南|青岛|南宁|海口|西安|成都|重庆|南昌|昆明|贵阳|天津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　　　　　太原|呼市|哈尔滨|长春|沈阳|大连|武汉|郑州|石家庄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</p:grp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E:\巢馨元\7月\7月创意PPT\文创\体育赛事PPT_1.jpg体育赛事PP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7月\7月创意PPT\文创\体育赛事PPT_2.jpg体育赛事PPT_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7月\7月创意PPT\文创\体育赛事PPT_3.jpg体育赛事PPT_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7月\7月创意PPT\文创\体育赛事PPT_4.jpg体育赛事PPT_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体育赛事PPT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体育赛事PPT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体育赛事PPT_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COMMONDATA" val="eyJoZGlkIjoiNTA2Yjk4YWRlMjg2MTNjZDllZjEyZDhlMDZlZDM5MjgifQ=="/>
  <p:tag name="KSO_WPP_MARK_KEY" val="6f3845b9-4a0d-4eb1-9081-d42d39c4ee05"/>
  <p:tag name="commondata" val="eyJoZGlkIjoiOTdhYjJiMzJmOGJhMjQ1ZjRiN2VlN2FmODA5NDYyZDg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WPS 演示</Application>
  <PresentationFormat>宽屏</PresentationFormat>
  <Paragraphs>15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Normal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209</cp:revision>
  <dcterms:created xsi:type="dcterms:W3CDTF">2019-06-19T02:08:00Z</dcterms:created>
  <dcterms:modified xsi:type="dcterms:W3CDTF">2024-11-27T02:11:32Z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8DB88C41AB544865BE301D4842FD4FB9_13</vt:lpwstr>
  </property>
</Properties>
</file>