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970" r:id="rId3"/>
    <p:sldId id="973" r:id="rId4"/>
    <p:sldId id="944" r:id="rId5"/>
    <p:sldId id="946" r:id="rId6"/>
    <p:sldId id="947" r:id="rId7"/>
    <p:sldId id="948" r:id="rId8"/>
    <p:sldId id="949" r:id="rId9"/>
    <p:sldId id="951" r:id="rId10"/>
    <p:sldId id="952" r:id="rId11"/>
    <p:sldId id="953" r:id="rId12"/>
    <p:sldId id="954" r:id="rId13"/>
    <p:sldId id="955" r:id="rId14"/>
    <p:sldId id="956" r:id="rId15"/>
    <p:sldId id="957" r:id="rId16"/>
    <p:sldId id="958" r:id="rId17"/>
    <p:sldId id="961" r:id="rId18"/>
    <p:sldId id="992" r:id="rId19"/>
    <p:sldId id="993" r:id="rId20"/>
    <p:sldId id="962" r:id="rId21"/>
    <p:sldId id="963" r:id="rId22"/>
    <p:sldId id="964" r:id="rId23"/>
    <p:sldId id="969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89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image" Target="../media/image23.pn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05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:/Users/Admin/Desktop/场景图/PC/行业/医药卫生/yiyao3.jpgyiyao3"/>
          <p:cNvPicPr>
            <a:picLocks noChangeAspect="1"/>
          </p:cNvPicPr>
          <p:nvPr/>
        </p:nvPicPr>
        <p:blipFill>
          <a:blip r:embed="rId1"/>
          <a:srcRect l="139" r="139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:/Users/Admin/Desktop/场景图/PC/行业/医药卫生/yiyao8.jpgyiyao8"/>
          <p:cNvPicPr>
            <a:picLocks noChangeAspect="1"/>
          </p:cNvPicPr>
          <p:nvPr/>
        </p:nvPicPr>
        <p:blipFill>
          <a:blip r:embed="rId1"/>
          <a:srcRect l="139" r="139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封面+扉页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封面+扉页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65045" y="2511425"/>
            <a:ext cx="7336790" cy="2835910"/>
            <a:chOff x="3567" y="4332"/>
            <a:chExt cx="11554" cy="4466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567" y="4332"/>
              <a:ext cx="5504" cy="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礼赠品、福利品、企宣品、服饰品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印刷品、办公品、包装品、衍生品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12314" y="4332"/>
              <a:ext cx="2807" cy="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产品经理：金小江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Tel：4000-611-118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2736" y="6017"/>
              <a:ext cx="2385" cy="240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3567" y="5141"/>
              <a:ext cx="8642" cy="3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网　　址：www.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wen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361.com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公　　司：北京金企文创科技有限公司（金企集团旗下企业）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北区中心：北京市海淀区黄平路19号龙旗广场E栋16-17层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南区中心：长沙市经开区人民东路中部智谷8栋14-17层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各地公司：北京|上海|广州|深圳|长沙|南京|苏州|杭州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厦门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|合肥|宁波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济南|青岛|南宁|海口|西安|成都|重庆|南昌|昆明|贵阳|天津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太原|呼市|哈尔滨|长春|沈阳|大连|武汉|郑州|石家庄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行业篇-生物医药PP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55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549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生物医药PPT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PP_MARK_KEY" val="22d0247a-b90f-42fd-82e9-37ab83ff867b"/>
  <p:tag name="COMMONDATA" val="eyJoZGlkIjoiZWUxZWE5MGE5YWEzN2ZhMDQ5MDY1MGU4NTQ0NzM1MjIifQ=="/>
  <p:tag name="commondata" val="eyJoZGlkIjoiOTdhYjJiMzJmOGJhMjQ1ZjRiN2VlN2FmODA5NDYyZDg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WPS 演示</Application>
  <PresentationFormat>宽屏</PresentationFormat>
  <Paragraphs>13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Normal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219</cp:revision>
  <dcterms:created xsi:type="dcterms:W3CDTF">2019-06-19T02:08:00Z</dcterms:created>
  <dcterms:modified xsi:type="dcterms:W3CDTF">2024-11-27T02:10:01Z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A4C2A95B0E294C988B83B41F3202D3FE_13</vt:lpwstr>
  </property>
</Properties>
</file>