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663" r:id="rId3"/>
    <p:sldId id="666" r:id="rId4"/>
    <p:sldId id="638" r:id="rId5"/>
    <p:sldId id="639" r:id="rId6"/>
    <p:sldId id="640" r:id="rId7"/>
    <p:sldId id="641" r:id="rId8"/>
    <p:sldId id="642" r:id="rId9"/>
    <p:sldId id="643" r:id="rId10"/>
    <p:sldId id="644" r:id="rId11"/>
    <p:sldId id="645" r:id="rId12"/>
    <p:sldId id="646" r:id="rId13"/>
    <p:sldId id="647" r:id="rId14"/>
    <p:sldId id="648" r:id="rId15"/>
    <p:sldId id="649" r:id="rId16"/>
    <p:sldId id="650" r:id="rId17"/>
    <p:sldId id="651" r:id="rId18"/>
    <p:sldId id="652" r:id="rId19"/>
    <p:sldId id="653" r:id="rId20"/>
    <p:sldId id="654" r:id="rId21"/>
    <p:sldId id="655" r:id="rId22"/>
    <p:sldId id="656" r:id="rId23"/>
    <p:sldId id="657" r:id="rId24"/>
    <p:sldId id="662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90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89.xml"/><Relationship Id="rId6" Type="http://schemas.openxmlformats.org/officeDocument/2006/relationships/image" Target="../media/image24.png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5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环境能源PPT_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环境能源PPT_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环境能源PPT_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环境能源PPT_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环境能源PPT_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5月\5月行业PPT\行业篇-环境能源PPT\文创\行业篇-环境能源PPT_13.jpg行业篇-环境能源PPT_1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5" y="0"/>
            <a:ext cx="121983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环境能源PPT_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5月\5月行业PPT\行业篇-环境能源PPT\文创\行业篇-环境能源PPT_15.jpg行业篇-环境能源PPT_1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3175" y="0"/>
            <a:ext cx="121983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环境能源PPT_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环境能源PPT_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环境能源PPT_封面+扉页_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环境能源PPT_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5月\5月行业PPT\行业篇-环境能源PPT\文创\行业篇-环境能源PPT_19.jpg行业篇-环境能源PPT_1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20" y="318"/>
            <a:ext cx="1217676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环境能源PPT_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环境能源PPT_封面+扉页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590800" y="2676525"/>
            <a:ext cx="7011035" cy="2741295"/>
            <a:chOff x="3900" y="4061"/>
            <a:chExt cx="11041" cy="4317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3900" y="4177"/>
              <a:ext cx="5504" cy="1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礼赠品、福利品、企宣品、服饰品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印刷品、办公品、包装品、衍生品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3"/>
              </p:custDataLst>
            </p:nvPr>
          </p:nvSpPr>
          <p:spPr>
            <a:xfrm>
              <a:off x="3900" y="5212"/>
              <a:ext cx="10665" cy="3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服务热线：4000-611-118  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官方网址：www.wen361.com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文    创：广州市天河区慧通广场A1栋1层/深圳市永昌大厦1层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智    造：长沙市经开区人民东路中部智谷产业园8栋14-16层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互    联：北京市海淀区黄平路19号院龙旗广场E座16-17层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资    本：上海市闵行区立跃路2995号百灵商务中心1号楼3层    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4"/>
              </p:custDataLst>
            </p:nvPr>
          </p:nvSpPr>
          <p:spPr>
            <a:xfrm>
              <a:off x="11791" y="4061"/>
              <a:ext cx="3150" cy="1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产品经理：金小江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Regular" panose="020B0500000000000000" charset="-122"/>
                  <a:ea typeface="思源黑体 CN Regular" panose="020B0500000000000000" charset="-122"/>
                </a:rPr>
                <a:t>Tel：4000-611-118</a:t>
              </a:r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2945" y="6368"/>
              <a:ext cx="1996" cy="2011"/>
            </a:xfrm>
            <a:prstGeom prst="rect">
              <a:avLst/>
            </a:prstGeom>
          </p:spPr>
        </p:pic>
      </p:grp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行业篇-环境能源PP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环境能源PPT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环境能源PPT_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环境能源PPT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环境能源PPT_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环境能源PPT_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行业篇-环境能源PPT_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PP_MARK_KEY" val="22d0247a-b90f-42fd-82e9-37ab83ff867b"/>
  <p:tag name="COMMONDATA" val="eyJoZGlkIjoiODAwOTIwNDJjYzYzNTg1MmI3NjEwMGMyNWRlNDg5YWYifQ=="/>
  <p:tag name="commondata" val="eyJoZGlkIjoiOTdhYjJiMzJmOGJhMjQ1ZjRiN2VlN2FmODA5NDYyZDg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WPS 演示</Application>
  <PresentationFormat>宽屏</PresentationFormat>
  <Paragraphs>13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思源黑体 CN Regular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金文定制</cp:lastModifiedBy>
  <cp:revision>193</cp:revision>
  <dcterms:created xsi:type="dcterms:W3CDTF">2019-06-19T02:08:00Z</dcterms:created>
  <dcterms:modified xsi:type="dcterms:W3CDTF">2024-11-27T02:16:20Z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AFC297067B82438EB853A8452DA94C4C_13</vt:lpwstr>
  </property>
</Properties>
</file>