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775" r:id="rId3"/>
    <p:sldId id="778" r:id="rId4"/>
    <p:sldId id="789" r:id="rId5"/>
    <p:sldId id="785" r:id="rId6"/>
    <p:sldId id="791" r:id="rId7"/>
    <p:sldId id="788" r:id="rId8"/>
    <p:sldId id="781" r:id="rId9"/>
    <p:sldId id="786" r:id="rId10"/>
    <p:sldId id="780" r:id="rId11"/>
    <p:sldId id="782" r:id="rId12"/>
    <p:sldId id="783" r:id="rId13"/>
    <p:sldId id="749" r:id="rId14"/>
    <p:sldId id="784" r:id="rId15"/>
    <p:sldId id="787" r:id="rId16"/>
    <p:sldId id="748" r:id="rId17"/>
    <p:sldId id="768" r:id="rId18"/>
    <p:sldId id="751" r:id="rId19"/>
    <p:sldId id="753" r:id="rId20"/>
    <p:sldId id="754" r:id="rId21"/>
    <p:sldId id="756" r:id="rId22"/>
    <p:sldId id="759" r:id="rId23"/>
    <p:sldId id="761" r:id="rId24"/>
    <p:sldId id="762" r:id="rId25"/>
    <p:sldId id="763" r:id="rId26"/>
    <p:sldId id="766" r:id="rId27"/>
    <p:sldId id="77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9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92.xml"/><Relationship Id="rId6" Type="http://schemas.openxmlformats.org/officeDocument/2006/relationships/image" Target="../media/image27.pn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90800" y="2803525"/>
            <a:ext cx="7011035" cy="2741930"/>
            <a:chOff x="3900" y="4061"/>
            <a:chExt cx="11041" cy="4318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900" y="4177"/>
              <a:ext cx="5504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礼赠品、福利品、企宣品、服饰品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印刷品、办公品、包装品、衍生品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900" y="5212"/>
              <a:ext cx="10665" cy="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服务热线：4000-611-118  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官方网址：www.wen361.com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文    创：广州市天河区慧通广场A1栋1层/深圳市永昌大厦1层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智    造：长沙市经开区人民东路中部智谷产业园8栋14-1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7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互    联：北京市海淀区黄平路19号院龙旗广场E座16-17层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资    本：上海市闵行区立跃路2995号百灵商务中心1号楼3层    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1791" y="4061"/>
              <a:ext cx="315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产品经理：金小江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Tel：4000-611-118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945" y="6368"/>
              <a:ext cx="1996" cy="2011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汽车行业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汽车行业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PP_MARK_KEY" val="22d0247a-b90f-42fd-82e9-37ab83ff867b"/>
  <p:tag name="COMMONDATA" val="eyJoZGlkIjoiZWUxZWE5MGE5YWEzN2ZhMDQ5MDY1MGU4NTQ0NzM1MjIifQ==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宽屏</PresentationFormat>
  <Paragraphs>13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4</cp:revision>
  <dcterms:created xsi:type="dcterms:W3CDTF">2024-11-25T09:57:00Z</dcterms:created>
  <dcterms:modified xsi:type="dcterms:W3CDTF">2024-11-27T02:12:22Z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BF08078D40F84C0E8627F950930120F3_13</vt:lpwstr>
  </property>
</Properties>
</file>