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611" r:id="rId3"/>
    <p:sldId id="614" r:id="rId4"/>
    <p:sldId id="653" r:id="rId5"/>
    <p:sldId id="654" r:id="rId6"/>
    <p:sldId id="655" r:id="rId7"/>
    <p:sldId id="656" r:id="rId8"/>
    <p:sldId id="657" r:id="rId9"/>
    <p:sldId id="658" r:id="rId10"/>
    <p:sldId id="659" r:id="rId11"/>
    <p:sldId id="660" r:id="rId12"/>
    <p:sldId id="661" r:id="rId13"/>
    <p:sldId id="682" r:id="rId14"/>
    <p:sldId id="681" r:id="rId15"/>
    <p:sldId id="662" r:id="rId16"/>
    <p:sldId id="663" r:id="rId17"/>
    <p:sldId id="677" r:id="rId18"/>
    <p:sldId id="678" r:id="rId19"/>
    <p:sldId id="664" r:id="rId20"/>
    <p:sldId id="665" r:id="rId21"/>
    <p:sldId id="675" r:id="rId22"/>
    <p:sldId id="666" r:id="rId23"/>
    <p:sldId id="680" r:id="rId24"/>
    <p:sldId id="676" r:id="rId25"/>
    <p:sldId id="674" r:id="rId26"/>
    <p:sldId id="679" r:id="rId27"/>
    <p:sldId id="667" r:id="rId28"/>
    <p:sldId id="668" r:id="rId29"/>
    <p:sldId id="669" r:id="rId30"/>
    <p:sldId id="670" r:id="rId31"/>
    <p:sldId id="671" r:id="rId32"/>
    <p:sldId id="672" r:id="rId33"/>
    <p:sldId id="673" r:id="rId34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gs" Target="tags/tag99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3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4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5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6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7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8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79.xml"/><Relationship Id="rId2" Type="http://schemas.openxmlformats.org/officeDocument/2006/relationships/image" Target="../media/image17.jpeg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0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1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4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3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4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5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6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7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8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9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0.xml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1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5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2.xml"/><Relationship Id="rId1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3.xml"/><Relationship Id="rId1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98.xml"/><Relationship Id="rId6" Type="http://schemas.openxmlformats.org/officeDocument/2006/relationships/image" Target="../media/image33.png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6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8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9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0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毕业季PPT_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438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毕业定制ppt_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毕业定制ppt_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" y="0"/>
            <a:ext cx="1218628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毕业季PPT_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438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毕业季PPT_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438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毕业季PPT_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毕业定制ppt_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毕业季PPT_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  <p:pic>
        <p:nvPicPr>
          <p:cNvPr id="6" name="图片 5" descr="毕业定制ppt_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" y="0"/>
            <a:ext cx="12186920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毕业季PPT_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8501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毕业季PPT_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438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毕业季PPT_封面+扉页_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438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毕业定制ppt_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 descr="毕业定制ppt_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毕业季PPT_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438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毕业定制ppt_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 descr="毕业定制ppt_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毕业定制ppt_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毕业季PPT_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毕业季PPT_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毕业季PPT_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毕业季PPT_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438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毕业季PPT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毕业季PPT_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8501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毕业季PPT_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毕业季PPT_封面+扉页_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85015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447290" y="2957195"/>
            <a:ext cx="7313295" cy="2795905"/>
            <a:chOff x="3604" y="4657"/>
            <a:chExt cx="11517" cy="4403"/>
          </a:xfrm>
        </p:grpSpPr>
        <p:sp>
          <p:nvSpPr>
            <p:cNvPr id="6" name="文本框 5"/>
            <p:cNvSpPr txBox="1"/>
            <p:nvPr>
              <p:custDataLst>
                <p:tags r:id="rId2"/>
              </p:custDataLst>
            </p:nvPr>
          </p:nvSpPr>
          <p:spPr>
            <a:xfrm>
              <a:off x="3604" y="4657"/>
              <a:ext cx="5504" cy="1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礼赠品、福利品、企宣品、服饰品</a:t>
              </a:r>
              <a:endPara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endParaRPr>
            </a:p>
            <a:p>
              <a:pPr fontAlgn="auto"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印刷品、办公品、包装品、衍生品</a:t>
              </a:r>
              <a:endPara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3"/>
              </p:custDataLst>
            </p:nvPr>
          </p:nvSpPr>
          <p:spPr>
            <a:xfrm>
              <a:off x="3604" y="5910"/>
              <a:ext cx="11517" cy="315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✪ 网       址: www.wen361.com</a:t>
              </a:r>
              <a:endPara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✪ 公       司:北京金企文创科技有限公司(金企集团旗下企业)</a:t>
              </a:r>
              <a:endPara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✪ 北区中心:北京市海淀区黄平路19号龙旗广场E栋16-17层</a:t>
              </a:r>
              <a:endPara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✪ 南区中心:长沙市经开区人民东路中部智谷8栋14-17层</a:t>
              </a:r>
              <a:endPara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✪ 各地公司:北京|上海|广州|深圳|长沙</a:t>
              </a: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  <a:sym typeface="+mn-ea"/>
                </a:rPr>
                <a:t>|</a:t>
              </a: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南京|苏州</a:t>
              </a: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  <a:sym typeface="+mn-ea"/>
                </a:rPr>
                <a:t>|</a:t>
              </a: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杭州|厦门|合肥</a:t>
              </a: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  <a:sym typeface="+mn-ea"/>
                </a:rPr>
                <a:t>|</a:t>
              </a: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宁波|</a:t>
              </a: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  <a:sym typeface="+mn-ea"/>
                </a:rPr>
                <a:t>济南|青岛|南宁|海口|</a:t>
              </a:r>
              <a:endPara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 </a:t>
              </a:r>
              <a:r>
                <a:rPr lang="en-US" altLang="zh-CN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     </a:t>
              </a: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西安|成都|重庆|南昌|昆明|贵阳|天津|太原|呼市|哈尔滨|长春|沈阳|大连|武汉|郑州|石家庄</a:t>
              </a:r>
              <a:endPara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4"/>
              </p:custDataLst>
            </p:nvPr>
          </p:nvSpPr>
          <p:spPr>
            <a:xfrm>
              <a:off x="11971" y="4657"/>
              <a:ext cx="3150" cy="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fontAlgn="auto"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产品经理：金小江</a:t>
              </a:r>
              <a:endPara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endParaRPr>
            </a:p>
            <a:p>
              <a:pPr fontAlgn="auto"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Tel：4000-611-118</a:t>
              </a:r>
              <a:endPara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2923" y="5910"/>
              <a:ext cx="1921" cy="1936"/>
            </a:xfrm>
            <a:prstGeom prst="rect">
              <a:avLst/>
            </a:prstGeom>
          </p:spPr>
        </p:pic>
      </p:grpSp>
    </p:spTree>
    <p:custDataLst>
      <p:tags r:id="rId7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毕业季PPT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1130" y="-3810"/>
            <a:ext cx="12343130" cy="69469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毕业季PPT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毕业季PPT_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毕业季PPT_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毕业季PPT_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UNIT_PLACING_PICTURE_USER_VIEWPORT" val="{&quot;height&quot;:2011,&quot;width&quot;:1996}"/>
  <p:tag name="KSO_WM_BEAUTIFY_FLAG" val="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9.xml><?xml version="1.0" encoding="utf-8"?>
<p:tagLst xmlns:p="http://schemas.openxmlformats.org/presentationml/2006/main">
  <p:tag name="COMMONDATA" val="eyJoZGlkIjoiZWUxZWE5MGE5YWEzN2ZhMDQ5MDY1MGU4NTQ0NzM1MjIifQ=="/>
  <p:tag name="commondata" val="eyJoZGlkIjoiOTdhYjJiMzJmOGJhMjQ1ZjRiN2VlN2FmODA5NDYyZDg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WPS 演示</Application>
  <PresentationFormat>宽屏</PresentationFormat>
  <Paragraphs>13</Paragraphs>
  <Slides>32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1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思源黑体 CN Regular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金文定制</cp:lastModifiedBy>
  <cp:revision>201</cp:revision>
  <dcterms:created xsi:type="dcterms:W3CDTF">2019-06-19T02:08:00Z</dcterms:created>
  <dcterms:modified xsi:type="dcterms:W3CDTF">2024-11-27T02:06:55Z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ICV">
    <vt:lpwstr>83AC0347B1294441AD3A9CA7C1D49F34</vt:lpwstr>
  </property>
</Properties>
</file>