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18" r:id="rId5"/>
    <p:sldId id="320" r:id="rId6"/>
    <p:sldId id="302" r:id="rId7"/>
    <p:sldId id="258" r:id="rId8"/>
    <p:sldId id="306" r:id="rId9"/>
    <p:sldId id="309" r:id="rId10"/>
    <p:sldId id="314" r:id="rId11"/>
    <p:sldId id="321" r:id="rId12"/>
    <p:sldId id="303" r:id="rId13"/>
    <p:sldId id="305" r:id="rId14"/>
    <p:sldId id="313" r:id="rId15"/>
    <p:sldId id="317" r:id="rId16"/>
    <p:sldId id="326" r:id="rId17"/>
    <p:sldId id="316" r:id="rId18"/>
    <p:sldId id="307" r:id="rId19"/>
    <p:sldId id="308" r:id="rId20"/>
    <p:sldId id="311" r:id="rId21"/>
    <p:sldId id="328" r:id="rId22"/>
    <p:sldId id="327" r:id="rId23"/>
    <p:sldId id="315" r:id="rId24"/>
    <p:sldId id="310" r:id="rId25"/>
    <p:sldId id="319" r:id="rId26"/>
    <p:sldId id="322" r:id="rId27"/>
    <p:sldId id="324" r:id="rId28"/>
    <p:sldId id="312" r:id="rId29"/>
    <p:sldId id="325" r:id="rId30"/>
    <p:sldId id="323" r:id="rId31"/>
    <p:sldId id="301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0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9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6.xml"/><Relationship Id="rId4" Type="http://schemas.openxmlformats.org/officeDocument/2006/relationships/image" Target="../media/image16.png"/><Relationship Id="rId3" Type="http://schemas.openxmlformats.org/officeDocument/2006/relationships/tags" Target="../tags/tag85.xml"/><Relationship Id="rId2" Type="http://schemas.openxmlformats.org/officeDocument/2006/relationships/image" Target="../media/image21.jpeg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8.xml"/><Relationship Id="rId3" Type="http://schemas.openxmlformats.org/officeDocument/2006/relationships/image" Target="../media/image16.png"/><Relationship Id="rId2" Type="http://schemas.openxmlformats.org/officeDocument/2006/relationships/tags" Target="../tags/tag8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01.xml"/><Relationship Id="rId6" Type="http://schemas.openxmlformats.org/officeDocument/2006/relationships/image" Target="../media/image32.png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高校周年庆典PPT_封面+扉页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图片1.jpg图片1"/>
          <p:cNvPicPr>
            <a:picLocks noChangeAspect="1"/>
          </p:cNvPicPr>
          <p:nvPr/>
        </p:nvPicPr>
        <p:blipFill>
          <a:blip r:embed="rId1"/>
          <a:srcRect t="18" b="18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网络科技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网络科技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网络科技-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pic>
        <p:nvPicPr>
          <p:cNvPr id="5" name="图片 4" descr="文创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900"/>
            <a:ext cx="12192000" cy="330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高校周年庆典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网络科技-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pic>
        <p:nvPicPr>
          <p:cNvPr id="2" name="图片 1" descr="文创水印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263900"/>
            <a:ext cx="12192000" cy="330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网络科技-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pic>
        <p:nvPicPr>
          <p:cNvPr id="5" name="图片 4" descr="文创水印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263900"/>
            <a:ext cx="12192000" cy="33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网络科技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网络科技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高校周年庆典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529840" y="2981960"/>
            <a:ext cx="30264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礼赠品、福利品、企宣品、服饰品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印刷品、办公品、包装品、衍生品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529840" y="3719195"/>
            <a:ext cx="4777740" cy="2131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网　　址：www.wen361.com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公　　司：北京金企文创科技有限公司（金企集团旗下企业）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北区中心：北京市海淀区黄平路19号龙旗广场E栋16-17层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南区中心：长沙市经开区人民东路中部智谷8栋14-17层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各地公司：北京|上海|广州|深圳|长沙|南京|苏州|杭州</a:t>
            </a: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厦门</a:t>
            </a: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|合肥|宁波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济南|青岛|南宁|海口|西安|成都|重庆|南昌|昆明|贵阳|天津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太原|呼市|哈尔滨|长春|沈阳|大连|武汉|郑州|石家庄</a:t>
            </a: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2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14565" y="3073400"/>
            <a:ext cx="2163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产品经理：金小江</a:t>
            </a:r>
            <a:endParaRPr lang="zh-CN" altLang="en-US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Tel：4000-611-118</a:t>
            </a:r>
            <a:endParaRPr lang="zh-CN" altLang="en-US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01280" y="4164965"/>
            <a:ext cx="1390650" cy="14014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网络科技-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网络科技_画板 1 副本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网络科技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2011,&quot;width&quot;:1996}"/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COMMONDATA" val="eyJoZGlkIjoiZWUxZWE5MGE5YWEzN2ZhMDQ5MDY1MGU4NTQ0NzM1MjIifQ=="/>
  <p:tag name="commondata" val="eyJoZGlkIjoiOTdhYjJiMzJmOGJhMjQ1ZjRiN2VlN2FmODA5NDYyZDg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15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164</cp:revision>
  <dcterms:created xsi:type="dcterms:W3CDTF">2019-06-19T02:08:00Z</dcterms:created>
  <dcterms:modified xsi:type="dcterms:W3CDTF">2024-11-26T10:51:29Z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54315F4DC2F24A12B764F402F01524B0</vt:lpwstr>
  </property>
</Properties>
</file>