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4" r:id="rId4"/>
    <p:sldId id="325" r:id="rId5"/>
    <p:sldId id="352" r:id="rId6"/>
    <p:sldId id="327" r:id="rId7"/>
    <p:sldId id="328" r:id="rId8"/>
    <p:sldId id="330" r:id="rId9"/>
    <p:sldId id="331" r:id="rId10"/>
    <p:sldId id="332" r:id="rId11"/>
    <p:sldId id="333" r:id="rId12"/>
    <p:sldId id="334" r:id="rId13"/>
    <p:sldId id="335" r:id="rId14"/>
    <p:sldId id="337" r:id="rId15"/>
    <p:sldId id="336" r:id="rId16"/>
    <p:sldId id="338" r:id="rId17"/>
    <p:sldId id="339" r:id="rId18"/>
    <p:sldId id="326" r:id="rId19"/>
    <p:sldId id="32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1" r:id="rId31"/>
    <p:sldId id="353" r:id="rId32"/>
    <p:sldId id="354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95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4.xml"/><Relationship Id="rId3" Type="http://schemas.openxmlformats.org/officeDocument/2006/relationships/image" Target="../media/image32.png"/><Relationship Id="rId2" Type="http://schemas.openxmlformats.org/officeDocument/2006/relationships/tags" Target="../tags/tag93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文创衍生品PPT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/Users/Admin/Desktop/图片2.jp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5045" y="2762885"/>
            <a:ext cx="34950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礼赠品、福利品、企宣品、服饰品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印刷品、办公品、包装品、衍生品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5045" y="3477260"/>
            <a:ext cx="5487670" cy="2322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网　　址：www.wen361.com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公　　司：北京金企文创科技有限公司（金企集团旗下企业）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北区中心：北京市海淀区黄平路19号龙旗广场E栋16-17层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南区中心：长沙市经开区人民东路中部智谷8栋14-17层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各地公司：北京|上海|广州|深圳|长沙|南京|苏州|杭州</a:t>
            </a: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</a:t>
            </a: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厦门</a:t>
            </a: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</a:t>
            </a: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合肥|宁波</a:t>
            </a:r>
            <a:endParaRPr lang="zh-CN" altLang="en-US" sz="14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济南|青岛|南宁|海口|西安|成都|重庆|南昌|昆明|贵阳|天津</a:t>
            </a:r>
            <a:endParaRPr lang="zh-CN" altLang="en-US" sz="14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太原|呼市|哈尔滨|长春|沈阳|大连|武汉|郑州|石家庄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4925" y="2762885"/>
            <a:ext cx="18186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产品经理：金小江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Tel：4000-611-118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30210" y="3916045"/>
            <a:ext cx="1267460" cy="1276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文创衍生品PPT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UNIT_PLACING_PICTURE_USER_VIEWPORT" val="{&quot;height&quot;:2011,&quot;width&quot;:1996}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COMMONDATA" val="eyJoZGlkIjoiODAwOTIwNDJjYzYzNTg1MmI3NjEwMGMyNWRlNDg5YWYifQ==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15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164</cp:revision>
  <dcterms:created xsi:type="dcterms:W3CDTF">2019-06-19T02:08:00Z</dcterms:created>
  <dcterms:modified xsi:type="dcterms:W3CDTF">2024-11-27T02:08:52Z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07AAAE31E83C44209F0BE877FDCAAEFA</vt:lpwstr>
  </property>
</Properties>
</file>