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69" r:id="rId16"/>
    <p:sldId id="270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8" r:id="rId29"/>
    <p:sldId id="284" r:id="rId30"/>
    <p:sldId id="285" r:id="rId31"/>
    <p:sldId id="286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5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5" name="图片 4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:/桌面/文1.jpg文1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:/桌面/文.jpg文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Administrator/Desktop/地产建筑ppt/金文/5.jpg5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69490" y="2606675"/>
            <a:ext cx="3495040" cy="586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rPr>
              <a:t>礼赠品、福利品、企宣品、服饰品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rPr>
              <a:t>印刷品、办公品、包装品、衍生品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230235" y="2682875"/>
            <a:ext cx="178244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产品经理：金小江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Tel：4000-611-118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17230" y="3781425"/>
            <a:ext cx="1514475" cy="152590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268855" y="3120390"/>
            <a:ext cx="5961380" cy="2322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网　　址：www.</a:t>
            </a:r>
            <a:r>
              <a:rPr lang="en-US" altLang="zh-CN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wen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361.com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公　　司：北京金企文创科技有限公司（金企集团旗下企业）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北区中心：北京市海淀区黄平路19号龙旗广场E栋1</a:t>
            </a:r>
            <a:r>
              <a:rPr lang="en-US" altLang="zh-CN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6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-17层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南区中心：长沙市经开区人民东路中部智谷8栋1</a:t>
            </a:r>
            <a:r>
              <a:rPr lang="en-US" altLang="zh-CN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3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-17层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各省公司：北京|上海|广州|深圳|江苏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浙江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山东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青岛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安徽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|福建|苏州|</a:t>
            </a:r>
            <a:endParaRPr lang="zh-CN" altLang="en-US" sz="1400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湖南</a:t>
            </a:r>
            <a:r>
              <a: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|湖北|江西|河南|四川|重庆|陕西|黑龙江|吉林|辽宁|大连|天津|河北|内蒙古|山西|广西|云南</a:t>
            </a:r>
            <a:endParaRPr lang="zh-CN" altLang="en-US" sz="1400" b="1">
              <a:solidFill>
                <a:schemeClr val="tx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TdhYjJiMzJmOGJhMjQ1ZjRiN2VlN2FmODA5NDYyZD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演示</Application>
  <PresentationFormat>宽屏</PresentationFormat>
  <Paragraphs>13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Arial Unicode MS</vt:lpstr>
      <vt:lpstr>思源黑体 Normal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金文定制</cp:lastModifiedBy>
  <cp:revision>13</cp:revision>
  <dcterms:created xsi:type="dcterms:W3CDTF">2023-08-09T12:44:00Z</dcterms:created>
  <dcterms:modified xsi:type="dcterms:W3CDTF">2025-01-03T05:15:23Z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