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5" r:id="rId3"/>
    <p:sldId id="413" r:id="rId4"/>
    <p:sldId id="443" r:id="rId5"/>
    <p:sldId id="442" r:id="rId6"/>
    <p:sldId id="416" r:id="rId7"/>
    <p:sldId id="451" r:id="rId8"/>
    <p:sldId id="417" r:id="rId9"/>
    <p:sldId id="441" r:id="rId10"/>
    <p:sldId id="444" r:id="rId11"/>
    <p:sldId id="446" r:id="rId12"/>
    <p:sldId id="418" r:id="rId13"/>
    <p:sldId id="419" r:id="rId14"/>
    <p:sldId id="450" r:id="rId15"/>
    <p:sldId id="447" r:id="rId16"/>
    <p:sldId id="449" r:id="rId17"/>
    <p:sldId id="420" r:id="rId18"/>
    <p:sldId id="448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45" r:id="rId32"/>
    <p:sldId id="433" r:id="rId33"/>
    <p:sldId id="434" r:id="rId34"/>
    <p:sldId id="435" r:id="rId35"/>
    <p:sldId id="436" r:id="rId36"/>
    <p:sldId id="437" r:id="rId37"/>
    <p:sldId id="438" r:id="rId38"/>
    <p:sldId id="440" r:id="rId39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gs" Target="tags/tag10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1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3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4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5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6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7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8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0.xml"/><Relationship Id="rId3" Type="http://schemas.openxmlformats.org/officeDocument/2006/relationships/image" Target="../media/image38.png"/><Relationship Id="rId2" Type="http://schemas.openxmlformats.org/officeDocument/2006/relationships/tags" Target="../tags/tag99.xml"/><Relationship Id="rId1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zhounian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zhounian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zhounian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325" y="0"/>
            <a:ext cx="122523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zhounian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zhounian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zhounian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zhounian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1月\1.14\文创\周年庆典PPT_27.jpg周年庆典PPT_2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15" y="318"/>
            <a:ext cx="121799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周年庆典PPT封面+扉页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993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65045" y="2762885"/>
            <a:ext cx="34950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礼赠品、福利品、企宣品、服饰品</a:t>
            </a:r>
            <a:endParaRPr lang="zh-CN" altLang="en-US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印刷品、办公品、包装品、衍生品</a:t>
            </a:r>
            <a:endParaRPr lang="zh-CN" altLang="en-US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5045" y="3477260"/>
            <a:ext cx="5487670" cy="2322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网　　址：www.wen361.com</a:t>
            </a:r>
            <a:endParaRPr lang="zh-CN" altLang="en-US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公　　司：北京金企文创科技有限公司（金企集团旗下企业）</a:t>
            </a:r>
            <a:endParaRPr lang="zh-CN" altLang="en-US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北区中心：北京市海淀区黄平路19号龙旗广场E栋16-17层</a:t>
            </a:r>
            <a:endParaRPr lang="zh-CN" altLang="en-US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南区中心：长沙市经开区人民东路中部智谷8栋14-17层</a:t>
            </a:r>
            <a:endParaRPr lang="zh-CN" altLang="en-US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各地公司：北京|上海|广州|深圳|长沙|南京|苏州|杭州</a:t>
            </a: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|</a:t>
            </a: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厦门</a:t>
            </a: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|合肥|宁波</a:t>
            </a:r>
            <a:endParaRPr lang="zh-CN" altLang="en-US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　　　　　济南|青岛|南宁|海口|西安|成都|重庆|南昌|昆明|贵阳|天津</a:t>
            </a:r>
            <a:endParaRPr lang="zh-CN" altLang="en-US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　　　　　太原|呼市|哈尔滨|长春|沈阳|大连|武汉|郑州|石家庄</a:t>
            </a:r>
            <a:endParaRPr lang="zh-CN" altLang="en-US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endParaRPr lang="zh-CN" altLang="en-US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54925" y="2762885"/>
            <a:ext cx="18186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产品经理：金小江</a:t>
            </a:r>
            <a:endParaRPr lang="zh-CN" altLang="en-US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Tel：4000-611-118</a:t>
            </a:r>
            <a:endParaRPr lang="zh-CN" altLang="en-US" sz="14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30210" y="3916045"/>
            <a:ext cx="1267460" cy="1276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zhounian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zhounian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zhounian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zhounian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周年庆典PPT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周年庆典PPT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COMMONDATA" val="eyJoZGlkIjoiZWUxZWE5MGE5YWEzN2ZhMDQ5MDY1MGU4NTQ0NzM1MjIifQ=="/>
  <p:tag name="commondata" val="eyJoZGlkIjoiOTdhYjJiMzJmOGJhMjQ1ZjRiN2VlN2FmODA5NDYyZDg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UNIT_PLACING_PICTURE_USER_VIEWPORT" val="{&quot;height&quot;:2011,&quot;width&quot;:1996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WPS 演示</Application>
  <PresentationFormat>宽屏</PresentationFormat>
  <Paragraphs>15</Paragraphs>
  <Slides>37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CN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189</cp:revision>
  <dcterms:created xsi:type="dcterms:W3CDTF">2019-06-19T02:08:00Z</dcterms:created>
  <dcterms:modified xsi:type="dcterms:W3CDTF">2024-11-29T07:58:11Z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C98D78690D154FD6A5E9213D1CE177CE</vt:lpwstr>
  </property>
</Properties>
</file>