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048" r:id="rId3"/>
    <p:sldId id="1046" r:id="rId4"/>
    <p:sldId id="1017" r:id="rId5"/>
    <p:sldId id="1034" r:id="rId6"/>
    <p:sldId id="1019" r:id="rId7"/>
    <p:sldId id="1020" r:id="rId8"/>
    <p:sldId id="1021" r:id="rId9"/>
    <p:sldId id="1022" r:id="rId10"/>
    <p:sldId id="1023" r:id="rId11"/>
    <p:sldId id="1028" r:id="rId12"/>
    <p:sldId id="1032" r:id="rId13"/>
    <p:sldId id="1018" r:id="rId14"/>
    <p:sldId id="1037" r:id="rId15"/>
    <p:sldId id="1024" r:id="rId16"/>
    <p:sldId id="1025" r:id="rId17"/>
    <p:sldId id="1029" r:id="rId18"/>
    <p:sldId id="1035" r:id="rId19"/>
    <p:sldId id="1038" r:id="rId20"/>
    <p:sldId id="1026" r:id="rId21"/>
    <p:sldId id="1027" r:id="rId22"/>
    <p:sldId id="1030" r:id="rId23"/>
    <p:sldId id="1036" r:id="rId24"/>
    <p:sldId id="1039" r:id="rId25"/>
    <p:sldId id="1031" r:id="rId26"/>
    <p:sldId id="1043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../media/image26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0"/>
            <a:ext cx="121805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1月/1月创意PPT/文创/入职礼PPT_8.jpg入职礼PPT_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1月/1月创意PPT/文创/入职礼PPT_15.jpg入职礼PPT_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1月/1月创意PPT/文创/入职礼PPT_封面+扉页_04.jpg入职礼PPT_封面+扉页_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0"/>
            <a:ext cx="121761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1月/1月创意PPT/文创/入职礼PPT_21 .jpg入职礼PPT_21 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入职礼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入职礼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250</cp:revision>
  <dcterms:created xsi:type="dcterms:W3CDTF">2019-06-19T02:08:00Z</dcterms:created>
  <dcterms:modified xsi:type="dcterms:W3CDTF">2024-11-28T06:46:36Z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3A7703D75D4C4B998FBDFB9794150CD6_13</vt:lpwstr>
  </property>
</Properties>
</file>