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856" r:id="rId3"/>
    <p:sldId id="855" r:id="rId4"/>
    <p:sldId id="830" r:id="rId5"/>
    <p:sldId id="885" r:id="rId6"/>
    <p:sldId id="886" r:id="rId7"/>
    <p:sldId id="831" r:id="rId8"/>
    <p:sldId id="833" r:id="rId9"/>
    <p:sldId id="835" r:id="rId10"/>
    <p:sldId id="884" r:id="rId11"/>
    <p:sldId id="836" r:id="rId12"/>
    <p:sldId id="837" r:id="rId13"/>
    <p:sldId id="840" r:id="rId14"/>
    <p:sldId id="841" r:id="rId15"/>
    <p:sldId id="848" r:id="rId16"/>
    <p:sldId id="849" r:id="rId17"/>
    <p:sldId id="838" r:id="rId18"/>
    <p:sldId id="882" r:id="rId19"/>
    <p:sldId id="883" r:id="rId20"/>
    <p:sldId id="881" r:id="rId21"/>
    <p:sldId id="839" r:id="rId22"/>
    <p:sldId id="842" r:id="rId23"/>
    <p:sldId id="843" r:id="rId24"/>
    <p:sldId id="85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0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4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行业篇-交通物流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行业PPT\交通物流PPT\文创\行业篇-交通物流PPT_封面+扉页_04.jpg行业篇-交通物流PPT_封面+扉页_04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行业PPT\交通物流PPT\文创\行业篇-交通物流PPT_19.jpg行业篇-交通物流PPT_19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行业PPT\交通物流PPT\文创\行业篇-交通物流PPT_20.jpg行业篇-交通物流PPT_20"/>
          <p:cNvPicPr>
            <a:picLocks noChangeAspect="1"/>
          </p:cNvPicPr>
          <p:nvPr/>
        </p:nvPicPr>
        <p:blipFill>
          <a:blip r:embed="rId1"/>
          <a:srcRect l="47" r="47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行业PPT\交通物流PPT\文创\行业篇-交通物流PPT_4.jpg行业篇-交通物流PPT_4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交通物流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行业PPT\交通物流PPT\文创\行业篇-交通物流PPT_2.jpg行业篇-交通物流PPT_2"/>
          <p:cNvPicPr>
            <a:picLocks noChangeAspect="1"/>
          </p:cNvPicPr>
          <p:nvPr/>
        </p:nvPicPr>
        <p:blipFill>
          <a:blip r:embed="rId1"/>
          <a:srcRect l="47" r="47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220</cp:revision>
  <dcterms:created xsi:type="dcterms:W3CDTF">2019-06-19T02:08:00Z</dcterms:created>
  <dcterms:modified xsi:type="dcterms:W3CDTF">2024-11-27T02:15:31Z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3A7703D75D4C4B998FBDFB9794150CD6_13</vt:lpwstr>
  </property>
</Properties>
</file>