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597" r:id="rId3"/>
    <p:sldId id="599" r:id="rId4"/>
    <p:sldId id="600" r:id="rId5"/>
    <p:sldId id="602" r:id="rId6"/>
    <p:sldId id="604" r:id="rId7"/>
    <p:sldId id="605" r:id="rId8"/>
    <p:sldId id="622" r:id="rId9"/>
    <p:sldId id="601" r:id="rId10"/>
    <p:sldId id="623" r:id="rId11"/>
    <p:sldId id="624" r:id="rId12"/>
    <p:sldId id="603" r:id="rId13"/>
    <p:sldId id="606" r:id="rId14"/>
    <p:sldId id="608" r:id="rId15"/>
    <p:sldId id="609" r:id="rId16"/>
    <p:sldId id="610" r:id="rId17"/>
    <p:sldId id="625" r:id="rId18"/>
    <p:sldId id="611" r:id="rId19"/>
    <p:sldId id="638" r:id="rId20"/>
    <p:sldId id="615" r:id="rId21"/>
    <p:sldId id="616" r:id="rId22"/>
    <p:sldId id="626" r:id="rId23"/>
    <p:sldId id="617" r:id="rId24"/>
    <p:sldId id="621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90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3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4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5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6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8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9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0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3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4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89.xml"/><Relationship Id="rId6" Type="http://schemas.openxmlformats.org/officeDocument/2006/relationships/image" Target="../media/image24.png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6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8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9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0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文创-体彩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" y="0"/>
            <a:ext cx="1218057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封面+扉页_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w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255"/>
            <a:ext cx="1217676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E:\巢馨元\4月\4月行业PPT\事业单位ppt\文创\事业单位PPT_封面+扉页_05.jpg事业单位PPT_封面+扉页_0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255" y="635"/>
            <a:ext cx="12175490" cy="685673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590800" y="2803525"/>
            <a:ext cx="7011035" cy="2741930"/>
            <a:chOff x="3900" y="4061"/>
            <a:chExt cx="11041" cy="4318"/>
          </a:xfrm>
        </p:grpSpPr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3900" y="4177"/>
              <a:ext cx="5504" cy="1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礼赠品、福利品、企宣品、服饰品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  <a:p>
              <a:pPr fontAlgn="auto"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印刷品、办公品、包装品、衍生品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3900" y="5212"/>
              <a:ext cx="10665" cy="3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服务热线：4000-611-118  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fontAlgn="auto"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官方网址：</a:t>
              </a:r>
              <a:r>
                <a:rPr lang="zh-CN" altLang="en-US" sz="1600"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www.</a:t>
              </a:r>
              <a:r>
                <a:rPr lang="en-US" altLang="zh-CN" sz="1600"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wen</a:t>
              </a:r>
              <a:r>
                <a:rPr lang="zh-CN" altLang="en-US" sz="1600"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361.com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fontAlgn="auto"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文    创：广州市天河区慧通广场A1栋1层/深圳市永昌大厦1层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fontAlgn="auto"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智    造：长沙市经开区人民东路中部智谷产业园8栋14-16层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fontAlgn="auto"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互    联：北京市海淀区黄平路19号院龙旗广场E座16-17层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fontAlgn="auto"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资    本：上海市闵行区立跃路2995号百灵商务中心1号楼3层    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11791" y="4061"/>
              <a:ext cx="3150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产品经理：金小江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  <a:p>
              <a:pPr fontAlgn="auto"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Tel：4000-611-118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2945" y="6368"/>
              <a:ext cx="1996" cy="2011"/>
            </a:xfrm>
            <a:prstGeom prst="rect">
              <a:avLst/>
            </a:prstGeom>
          </p:spPr>
        </p:pic>
      </p:grpSp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事业单位PPT_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E:\巢馨元\4月\4月行业PPT\事业单位ppt\文创\事业单位PPT_18.jpg事业单位PPT_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20" y="318"/>
            <a:ext cx="1217676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Admin/Desktop/场景图/PC/行业/事业单位/danwei2.jpgdanwei2"/>
          <p:cNvPicPr>
            <a:picLocks noChangeAspect="1"/>
          </p:cNvPicPr>
          <p:nvPr/>
        </p:nvPicPr>
        <p:blipFill>
          <a:blip r:embed="rId1"/>
          <a:srcRect t="3105" b="3105"/>
          <a:stretch>
            <a:fillRect/>
          </a:stretch>
        </p:blipFill>
        <p:spPr>
          <a:xfrm>
            <a:off x="142240" y="103505"/>
            <a:ext cx="11901170" cy="66973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事业单位PPT_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PP_MARK_KEY" val="22d0247a-b90f-42fd-82e9-37ab83ff867b"/>
  <p:tag name="COMMONDATA" val="eyJoZGlkIjoiZWUxZWE5MGE5YWEzN2ZhMDQ5MDY1MGU4NTQ0NzM1MjIifQ=="/>
  <p:tag name="commondata" val="eyJoZGlkIjoiOTdhYjJiMzJmOGJhMjQ1ZjRiN2VlN2FmODA5NDYyZDg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WPS 演示</Application>
  <PresentationFormat>宽屏</PresentationFormat>
  <Paragraphs>13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思源黑体 CN Regular</vt:lpstr>
      <vt:lpstr>思源黑体 Normal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金文定制</cp:lastModifiedBy>
  <cp:revision>188</cp:revision>
  <dcterms:created xsi:type="dcterms:W3CDTF">2019-06-19T02:08:00Z</dcterms:created>
  <dcterms:modified xsi:type="dcterms:W3CDTF">2024-11-26T10:21:42Z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249D0D4FA63748CB87F2B4888C1B6A49_13</vt:lpwstr>
  </property>
</Properties>
</file>